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96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52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1983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1387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023F5D-5DA1-40D7-9BA8-6493DB1A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6471E8-54CB-4202-A3C6-90B018091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F77563-29B0-4356-A303-AE800B85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3E3C003-8E9C-4365-823C-82B7C550083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7" name="Freeform 19">
              <a:extLst>
                <a:ext uri="{FF2B5EF4-FFF2-40B4-BE49-F238E27FC236}">
                  <a16:creationId xmlns:a16="http://schemas.microsoft.com/office/drawing/2014/main" id="{C257D5DF-CE0E-4C99-985B-0B4C13D2B5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8" name="Freeform 20">
              <a:extLst>
                <a:ext uri="{FF2B5EF4-FFF2-40B4-BE49-F238E27FC236}">
                  <a16:creationId xmlns:a16="http://schemas.microsoft.com/office/drawing/2014/main" id="{5974DED5-33E1-49C1-AF8C-8B5F96507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2">
              <a:extLst>
                <a:ext uri="{FF2B5EF4-FFF2-40B4-BE49-F238E27FC236}">
                  <a16:creationId xmlns:a16="http://schemas.microsoft.com/office/drawing/2014/main" id="{CDD240BC-AA8E-4720-BAA8-8BA4C39FE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3">
              <a:extLst>
                <a:ext uri="{FF2B5EF4-FFF2-40B4-BE49-F238E27FC236}">
                  <a16:creationId xmlns:a16="http://schemas.microsoft.com/office/drawing/2014/main" id="{9A9F355C-7215-4E87-9E0A-CBAB62AE6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4">
              <a:extLst>
                <a:ext uri="{FF2B5EF4-FFF2-40B4-BE49-F238E27FC236}">
                  <a16:creationId xmlns:a16="http://schemas.microsoft.com/office/drawing/2014/main" id="{6BC2044B-E150-4A79-8D26-74FB2501B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5">
              <a:extLst>
                <a:ext uri="{FF2B5EF4-FFF2-40B4-BE49-F238E27FC236}">
                  <a16:creationId xmlns:a16="http://schemas.microsoft.com/office/drawing/2014/main" id="{25612C91-115E-4128-855F-10BD57AA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6">
              <a:extLst>
                <a:ext uri="{FF2B5EF4-FFF2-40B4-BE49-F238E27FC236}">
                  <a16:creationId xmlns:a16="http://schemas.microsoft.com/office/drawing/2014/main" id="{16EF1DEE-0FED-4AA1-9700-3B6F1E1F0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AAF0374A-1288-4700-896B-86285883F4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3">
              <a:extLst>
                <a:ext uri="{FF2B5EF4-FFF2-40B4-BE49-F238E27FC236}">
                  <a16:creationId xmlns:a16="http://schemas.microsoft.com/office/drawing/2014/main" id="{7D81EB79-E6D8-443B-9F25-3632F36DD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3830C7F-65F9-43AA-9355-6CAEDED93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6">
              <a:extLst>
                <a:ext uri="{FF2B5EF4-FFF2-40B4-BE49-F238E27FC236}">
                  <a16:creationId xmlns:a16="http://schemas.microsoft.com/office/drawing/2014/main" id="{E76BFCB5-3408-4815-994A-C5FAA567D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8">
              <a:extLst>
                <a:ext uri="{FF2B5EF4-FFF2-40B4-BE49-F238E27FC236}">
                  <a16:creationId xmlns:a16="http://schemas.microsoft.com/office/drawing/2014/main" id="{D6B762C4-5A72-4258-BCD6-5C2E1AE23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9">
              <a:extLst>
                <a:ext uri="{FF2B5EF4-FFF2-40B4-BE49-F238E27FC236}">
                  <a16:creationId xmlns:a16="http://schemas.microsoft.com/office/drawing/2014/main" id="{A0A4C5B5-789D-4B57-AB81-F1BECC99F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40">
              <a:extLst>
                <a:ext uri="{FF2B5EF4-FFF2-40B4-BE49-F238E27FC236}">
                  <a16:creationId xmlns:a16="http://schemas.microsoft.com/office/drawing/2014/main" id="{C4687E93-7A61-425A-AC28-D6A69E437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E77F7FB3-7D4B-4EE8-8C35-D8BEA5987A6F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AD29A9F-3345-4BDF-A499-439F172F09E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2CD5622-DE7E-4C1E-B6EA-708E11DA3CD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896EB44-3B45-4E38-A7E0-31F9276BD6C7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DF0DF9F5-CB0F-49DE-8417-B59A7FE49E3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2F6D0600-79C9-47D7-A603-9826D08A19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98C9D191-75C4-4AFA-B3AC-08AADC2886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24BE8ED6-9F15-4ADD-8CAE-31923EA147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920400D0-F830-4C39-983C-8595B8D475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19CE450E-939E-4F1D-8DA0-33C42F3245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614FF597-786A-488B-AAEE-43BA22BE8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3625BAE8-57FD-4A77-861D-AE8635915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8E74C1B8-9A0B-4BD3-823D-9994C0353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6">
                <a:extLst>
                  <a:ext uri="{FF2B5EF4-FFF2-40B4-BE49-F238E27FC236}">
                    <a16:creationId xmlns:a16="http://schemas.microsoft.com/office/drawing/2014/main" id="{1CE2847F-CDC1-43B3-A4B7-7816C379F1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B95921D-5B97-42A6-9EF6-C8FDC6CA6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1F12BC9D-9E62-41B9-BA9A-48C04D1F4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0966FB55-6969-45AA-A00A-302DF34C63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3BA570A-50BA-4498-9C53-46D2663A2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21">
                <a:extLst>
                  <a:ext uri="{FF2B5EF4-FFF2-40B4-BE49-F238E27FC236}">
                    <a16:creationId xmlns:a16="http://schemas.microsoft.com/office/drawing/2014/main" id="{B3566405-4CCC-421B-BCEA-0A6F29CA0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DC9A54A7-8E63-4315-81E2-F5F5BD20B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1B0E2042-A2FA-4FD3-A360-38FEABB0B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6116D539-A9F8-4621-8654-A2282E1C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D814CE22-16C9-4C83-AE88-3549CDA26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83831B9C-16B2-43D0-A1A4-97235E4BC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4FFF5076-0286-49F8-B969-71DC20845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DC4A2536-478A-4479-BBDB-C1A832F7C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304527B4-B693-42AD-8369-7FBF4CAC5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14307D10-7924-4F7B-9DC6-1785600E62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649EC69D-341B-4F89-8AFF-DDE0C6A96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32">
                <a:extLst>
                  <a:ext uri="{FF2B5EF4-FFF2-40B4-BE49-F238E27FC236}">
                    <a16:creationId xmlns:a16="http://schemas.microsoft.com/office/drawing/2014/main" id="{07866278-8AEC-49F6-A37A-E817DF8BE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12C0D2F0-E8BA-4AD1-AEEF-213030E42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6DAED316-684A-46E7-9759-C109048870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6">
                <a:extLst>
                  <a:ext uri="{FF2B5EF4-FFF2-40B4-BE49-F238E27FC236}">
                    <a16:creationId xmlns:a16="http://schemas.microsoft.com/office/drawing/2014/main" id="{02060035-CFEA-41A1-8C7B-81DA62978B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7">
                <a:extLst>
                  <a:ext uri="{FF2B5EF4-FFF2-40B4-BE49-F238E27FC236}">
                    <a16:creationId xmlns:a16="http://schemas.microsoft.com/office/drawing/2014/main" id="{C317904C-47FB-49E9-A6D2-441590594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8">
                <a:extLst>
                  <a:ext uri="{FF2B5EF4-FFF2-40B4-BE49-F238E27FC236}">
                    <a16:creationId xmlns:a16="http://schemas.microsoft.com/office/drawing/2014/main" id="{40FA5D6E-F0A2-442F-B276-FA3C18CDA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">
                <a:extLst>
                  <a:ext uri="{FF2B5EF4-FFF2-40B4-BE49-F238E27FC236}">
                    <a16:creationId xmlns:a16="http://schemas.microsoft.com/office/drawing/2014/main" id="{33ECC6F9-472E-46D9-BF13-1EBCACCE2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0">
                <a:extLst>
                  <a:ext uri="{FF2B5EF4-FFF2-40B4-BE49-F238E27FC236}">
                    <a16:creationId xmlns:a16="http://schemas.microsoft.com/office/drawing/2014/main" id="{00F4D34E-1FD6-498C-A92C-4B9F5B2A0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1">
                <a:extLst>
                  <a:ext uri="{FF2B5EF4-FFF2-40B4-BE49-F238E27FC236}">
                    <a16:creationId xmlns:a16="http://schemas.microsoft.com/office/drawing/2014/main" id="{62E05761-4BE3-4596-BC7B-E843ED896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2">
                <a:extLst>
                  <a:ext uri="{FF2B5EF4-FFF2-40B4-BE49-F238E27FC236}">
                    <a16:creationId xmlns:a16="http://schemas.microsoft.com/office/drawing/2014/main" id="{111A3351-C750-426B-A5B1-1EA92B4F4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3">
                <a:extLst>
                  <a:ext uri="{FF2B5EF4-FFF2-40B4-BE49-F238E27FC236}">
                    <a16:creationId xmlns:a16="http://schemas.microsoft.com/office/drawing/2014/main" id="{BFB3222C-C817-43E8-ABAD-7EC38B06B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4">
                <a:extLst>
                  <a:ext uri="{FF2B5EF4-FFF2-40B4-BE49-F238E27FC236}">
                    <a16:creationId xmlns:a16="http://schemas.microsoft.com/office/drawing/2014/main" id="{81F3035C-7082-4827-A287-B9945C199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5">
                <a:extLst>
                  <a:ext uri="{FF2B5EF4-FFF2-40B4-BE49-F238E27FC236}">
                    <a16:creationId xmlns:a16="http://schemas.microsoft.com/office/drawing/2014/main" id="{6BC705B7-36EF-4EE1-A9B9-FFFB8110EA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6">
                <a:extLst>
                  <a:ext uri="{FF2B5EF4-FFF2-40B4-BE49-F238E27FC236}">
                    <a16:creationId xmlns:a16="http://schemas.microsoft.com/office/drawing/2014/main" id="{D736225A-4414-430B-9F38-B5C05B527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7">
                <a:extLst>
                  <a:ext uri="{FF2B5EF4-FFF2-40B4-BE49-F238E27FC236}">
                    <a16:creationId xmlns:a16="http://schemas.microsoft.com/office/drawing/2014/main" id="{7A41B186-F0F5-42FF-9D4A-C0979B626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8">
                <a:extLst>
                  <a:ext uri="{FF2B5EF4-FFF2-40B4-BE49-F238E27FC236}">
                    <a16:creationId xmlns:a16="http://schemas.microsoft.com/office/drawing/2014/main" id="{4E74C4E6-BA0A-498F-B7B1-985C9DBAB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7" name="文本占位符 65">
            <a:extLst>
              <a:ext uri="{FF2B5EF4-FFF2-40B4-BE49-F238E27FC236}">
                <a16:creationId xmlns:a16="http://schemas.microsoft.com/office/drawing/2014/main" id="{4723E697-2A10-4CB1-9E9F-12DB547B6ED2}"/>
              </a:ext>
            </a:extLst>
          </p:cNvPr>
          <p:cNvSpPr>
            <a:spLocks noGrp="1"/>
          </p:cNvSpPr>
          <p:nvPr userDrawn="1"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718757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566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525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5570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815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36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492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6719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049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D253-40DF-43B6-8E5A-682344597D75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54C9-F109-4DF3-9667-7D2D6FC7A0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3623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作业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097899" y="1313053"/>
            <a:ext cx="9795877" cy="2195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ts val="3500"/>
              </a:lnSpc>
              <a:spcBef>
                <a:spcPts val="1200"/>
              </a:spcBef>
              <a:buClr>
                <a:srgbClr val="C0504D"/>
              </a:buClr>
              <a:buSzPct val="75000"/>
              <a:buFont typeface="Monotype Sorts"/>
              <a:buNone/>
            </a:pPr>
            <a:r>
              <a:rPr kumimoji="1" lang="zh-CN" alt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用</a:t>
            </a:r>
            <a:r>
              <a:rPr kumimoji="1" lang="en-US" altLang="zh-CN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ADL</a:t>
            </a:r>
            <a:r>
              <a:rPr kumimoji="1" lang="zh-CN" alt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描述：</a:t>
            </a:r>
            <a:endParaRPr kumimoji="1" lang="en-US" altLang="zh-CN" sz="2800" b="1" dirty="0" smtClean="0">
              <a:solidFill>
                <a:srgbClr val="00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514350" indent="-514350" algn="just">
              <a:lnSpc>
                <a:spcPts val="3500"/>
              </a:lnSpc>
              <a:spcBef>
                <a:spcPts val="1200"/>
              </a:spcBef>
              <a:buClr>
                <a:srgbClr val="C0504D"/>
              </a:buClr>
              <a:buSzPct val="75000"/>
              <a:buFont typeface="Monotype Sorts"/>
              <a:buAutoNum type="arabicPeriod"/>
            </a:pPr>
            <a:r>
              <a:rPr kumimoji="1" lang="zh-CN" alt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计算二叉树中叶结点个数 。</a:t>
            </a:r>
            <a:endParaRPr kumimoji="1" lang="en-US" altLang="zh-CN" sz="2800" b="1" dirty="0" smtClean="0">
              <a:solidFill>
                <a:srgbClr val="00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514350" indent="-514350" algn="just">
              <a:lnSpc>
                <a:spcPts val="3500"/>
              </a:lnSpc>
              <a:spcBef>
                <a:spcPts val="1200"/>
              </a:spcBef>
              <a:buClr>
                <a:srgbClr val="C0504D"/>
              </a:buClr>
              <a:buSzPct val="75000"/>
              <a:buFont typeface="Monotype Sorts"/>
              <a:buAutoNum type="arabicPeriod"/>
            </a:pPr>
            <a:r>
              <a:rPr kumimoji="1" lang="zh-CN" alt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设计一算法判断一个无向图是否连通。若连通返回</a:t>
            </a:r>
            <a:r>
              <a:rPr kumimoji="1" lang="en-US" altLang="zh-CN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1</a:t>
            </a:r>
            <a:r>
              <a:rPr kumimoji="1" lang="zh-CN" alt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，否则返回</a:t>
            </a:r>
            <a:r>
              <a:rPr kumimoji="1" lang="en-US" altLang="zh-CN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0</a:t>
            </a:r>
            <a:r>
              <a:rPr kumimoji="1" lang="zh-CN" alt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。</a:t>
            </a:r>
            <a:endParaRPr kumimoji="1" lang="en-US" altLang="zh-CN" sz="2800" b="1" dirty="0" smtClean="0">
              <a:solidFill>
                <a:srgbClr val="00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6" name="TextBox 4"/>
          <p:cNvSpPr txBox="1">
            <a:spLocks noChangeArrowheads="1"/>
          </p:cNvSpPr>
          <p:nvPr/>
        </p:nvSpPr>
        <p:spPr bwMode="auto">
          <a:xfrm>
            <a:off x="1097898" y="3508526"/>
            <a:ext cx="9795877" cy="2644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ts val="3500"/>
              </a:lnSpc>
              <a:spcBef>
                <a:spcPts val="1200"/>
              </a:spcBef>
              <a:buClr>
                <a:srgbClr val="C0504D"/>
              </a:buClr>
              <a:buSzPct val="75000"/>
              <a:buFont typeface="Monotype Sorts"/>
              <a:buNone/>
            </a:pPr>
            <a:r>
              <a:rPr kumimoji="1" lang="zh-CN" alt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证明：</a:t>
            </a:r>
            <a:endParaRPr kumimoji="1" lang="en-US" altLang="zh-CN" sz="2800" b="1" dirty="0" smtClean="0">
              <a:solidFill>
                <a:srgbClr val="00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514350" indent="-514350" algn="just">
              <a:lnSpc>
                <a:spcPts val="3500"/>
              </a:lnSpc>
              <a:spcBef>
                <a:spcPts val="1200"/>
              </a:spcBef>
              <a:buClr>
                <a:srgbClr val="C0504D"/>
              </a:buClr>
              <a:buSzPct val="75000"/>
              <a:buFont typeface="Monotype Sorts"/>
              <a:buAutoNum type="arabicPeriod"/>
            </a:pPr>
            <a:r>
              <a:rPr kumimoji="1" lang="zh-CN" alt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任何哈夫曼树中具有最小权值的两个结点互为兄弟结点，并且它们的层数至少同树中其他叶结点层数一样深。</a:t>
            </a:r>
            <a:endParaRPr kumimoji="1" lang="en-US" altLang="zh-CN" sz="2800" b="1" dirty="0" smtClean="0">
              <a:solidFill>
                <a:srgbClr val="00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514350" indent="-514350" algn="just">
              <a:lnSpc>
                <a:spcPts val="3500"/>
              </a:lnSpc>
              <a:spcBef>
                <a:spcPts val="1200"/>
              </a:spcBef>
              <a:buClr>
                <a:srgbClr val="C0504D"/>
              </a:buClr>
              <a:buSzPct val="75000"/>
              <a:buFont typeface="Monotype Sorts"/>
              <a:buAutoNum type="arabicPeriod"/>
            </a:pPr>
            <a:r>
              <a:rPr kumimoji="1" lang="zh-CN" alt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当深度优先遍历算法应用于一个连通图时，所经历的边形成一棵树。</a:t>
            </a:r>
            <a:endParaRPr kumimoji="1" lang="en-US" altLang="zh-CN" sz="2800" b="1" dirty="0" smtClean="0">
              <a:solidFill>
                <a:srgbClr val="00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86093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757" y="949743"/>
            <a:ext cx="7705725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931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641" y="859783"/>
            <a:ext cx="9299812" cy="556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708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371" y="556828"/>
            <a:ext cx="8258175" cy="35718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371" y="4128702"/>
            <a:ext cx="5866179" cy="235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73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899" y="2607658"/>
            <a:ext cx="9562776" cy="85573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540" y="3742566"/>
            <a:ext cx="9562776" cy="108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077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86</Words>
  <Application>Microsoft Office PowerPoint</Application>
  <PresentationFormat>宽屏</PresentationFormat>
  <Paragraphs>7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7" baseType="lpstr">
      <vt:lpstr>Monotype Sorts</vt:lpstr>
      <vt:lpstr>等线 Light</vt:lpstr>
      <vt:lpstr>管峻楷书简体</vt:lpstr>
      <vt:lpstr>思源宋体 CN Heavy</vt:lpstr>
      <vt:lpstr>Arial</vt:lpstr>
      <vt:lpstr>Segoe UI</vt:lpstr>
      <vt:lpstr>Times New Roman</vt:lpstr>
      <vt:lpstr>Wingdings</vt:lpstr>
      <vt:lpstr>等线</vt:lpstr>
      <vt:lpstr>楷体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fengminyu</dc:creator>
  <cp:lastModifiedBy>fengminyu</cp:lastModifiedBy>
  <cp:revision>3</cp:revision>
  <dcterms:created xsi:type="dcterms:W3CDTF">2020-10-30T13:32:06Z</dcterms:created>
  <dcterms:modified xsi:type="dcterms:W3CDTF">2020-12-10T02:57:36Z</dcterms:modified>
</cp:coreProperties>
</file>

<file path=docProps/thumbnail.jpeg>
</file>